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3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1C6600-1A4C-4576-B6A5-1378688172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DFFA730-0FD1-4389-A322-AEB9D9CD3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819A6A-3923-4C17-8476-21DE68A49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FF4961-0FD8-4C65-988B-8B8953562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A2027EF-84CD-4F22-BFF8-A26C7CF72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30C14-497C-4A2D-AE5F-7BB7B5F7C0EE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1669658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E1DE11-03D7-4118-9610-1A98F1A2D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5D22485-2594-46F2-9301-B81391477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0CB22AC-07C6-45F4-9C93-FF2D981F6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EC809D-49B3-476B-8CD3-66FBF8C04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F09F17C-4810-44C8-883B-FE654FFD7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49904-C181-4236-A232-9F464AB08EF6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82114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7732D52-1938-4DE3-9D95-22E1AA8F7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E67E594-C066-4F1D-97A3-01F93F799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9A7E1E-FDED-4C5A-BB1F-2EA0D43DC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0554AD-830C-4F15-91B8-24FFCCFB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75BB18-6F0B-41C6-9719-BF46E79A2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F1456-0C23-47AA-9A05-C66E1F9AA91A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54573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AC1AE6-C3DD-47EA-81EC-3CC6BA6EB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535ECA-DDAB-4765-8BAB-EBDEA2DEA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B321425-956F-4144-AC41-0AC436CE3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0B38DE-81E1-467E-99E2-80F3C970C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CC8116-7B20-4EB2-8C18-DFFC42698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15916-E2BB-4D72-B398-1AE8C5F630BB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71782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190A51-4F10-4666-8F7F-53A7D67D2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C4277FC-562A-4191-88EB-2EFFB033C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AA0D3E8-26F6-4D04-8D27-36B7CA69E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39F8C5-BDE3-47C7-AB1B-9B6FE5E81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098E3C-4142-4E4F-811E-C920804F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0F323-2F05-47F3-8BFC-86202568308C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20590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36F4DE-6140-4E8E-9D32-CFF354C49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B12C11-59EA-4400-A20E-974F7622FE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8FE47D4-ADB5-40F7-94B9-2FF933B6D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ABBCC7-63ED-4A45-AAFE-8FE726E2C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E78CAE4-D48B-4E29-BC00-91A69D8FE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1553F06-5F8B-4E9C-A61F-0A173902E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05A5B-235A-48DA-BDE7-783289158658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194945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A3693D-A981-4AC0-99F6-3E73FD2B8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CBB920A-EE75-443C-9AF9-6CB344FF1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5A0546-283A-4789-B191-388574068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C412B5C-3DD1-4300-B7C9-17F218E567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E9CC625-2C0F-4BAF-990B-D6EB6532C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CBEE41A-F3EE-4181-B585-7F095C480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B8C9B5B-FBA3-4168-836B-833708DBA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82DC1A1-5900-4C61-B24F-A0C3CFA64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56273-84C3-48AE-8840-BE35F9698455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126425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27A130-7383-48D6-8EFC-160F8983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2453E75-EE2C-4A86-952B-E8DC52EB2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8D15347-7D88-4F9D-8A8E-1EE0E11FC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127ED8-924E-44B8-B31D-348161132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4D151-E895-4251-9FA8-110911D0BDD3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22246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D67DD1F-0436-4C57-BF43-E3492ABF7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B8032ED-DF35-4FD8-BDA8-ED8E1160F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B40B3E3-8DED-4762-9BA4-219C86027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16535-B40A-4D75-92D3-CEC1040F7E0F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77272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F6C23D-4ED2-496F-A1DB-53F1F5A78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4E6F19-CC03-410F-AD7B-6810A687B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77B5A3-16B9-4C5A-8603-554924490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AC58AB2-3A28-4227-831E-974395D9C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AD80B51-BEAA-43FE-AC67-5028C5F52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9430C16-E6AF-43E3-A0F5-C8FAFC471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A4EC74-5CC9-409A-8818-20FFA13FEC02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76860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C1BE0C-F476-4421-8325-BC1E5C9A5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F32B809-6C48-46FB-9251-0FFE9B3AF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FE842C0-2016-4ABA-8A9F-DF5B4FB51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BBB8550-664B-4AE6-82DB-03B19DAEA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A312A34-9BB5-4966-8A99-7BCC3518E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0C13516-CAC6-4116-874E-91C6D3994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7D764-9D44-42A5-84F4-0FE671F149DA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295761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52F8A3C-3417-49B6-ACFE-97C8BF0B96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BE51325-7838-4970-8340-9E904CD8E5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/>
              <a:t>Click to edit Master text styles</a:t>
            </a:r>
          </a:p>
          <a:p>
            <a:pPr lvl="1"/>
            <a:r>
              <a:rPr lang="sv-SE" altLang="en-US"/>
              <a:t>Second level</a:t>
            </a:r>
          </a:p>
          <a:p>
            <a:pPr lvl="2"/>
            <a:r>
              <a:rPr lang="sv-SE" altLang="en-US"/>
              <a:t>Third level</a:t>
            </a:r>
          </a:p>
          <a:p>
            <a:pPr lvl="3"/>
            <a:r>
              <a:rPr lang="sv-SE" altLang="en-US"/>
              <a:t>Fourth level</a:t>
            </a:r>
          </a:p>
          <a:p>
            <a:pPr lvl="4"/>
            <a:r>
              <a:rPr lang="sv-SE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51482F3-1231-463A-8F3E-3C4690C692C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v-SE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F58EED9-5754-415C-9A15-5205A335F6E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v-SE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878CD93-FA21-4876-B514-BA547646B3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4D0F2F-EEE7-4731-942C-A7D2323C5367}" type="slidenum">
              <a:rPr lang="sv-SE" altLang="en-US"/>
              <a:pPr/>
              <a:t>‹#›</a:t>
            </a:fld>
            <a:endParaRPr lang="sv-S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34" Type="http://schemas.openxmlformats.org/officeDocument/2006/relationships/image" Target="../media/image33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33" Type="http://schemas.openxmlformats.org/officeDocument/2006/relationships/image" Target="../media/image32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32" Type="http://schemas.openxmlformats.org/officeDocument/2006/relationships/image" Target="../media/image31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36" Type="http://schemas.openxmlformats.org/officeDocument/2006/relationships/image" Target="../media/image35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Relationship Id="rId35" Type="http://schemas.openxmlformats.org/officeDocument/2006/relationships/image" Target="../media/image34.jpeg"/><Relationship Id="rId8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User Photo">
            <a:extLst>
              <a:ext uri="{FF2B5EF4-FFF2-40B4-BE49-F238E27FC236}">
                <a16:creationId xmlns:a16="http://schemas.microsoft.com/office/drawing/2014/main" id="{03E51845-367A-4295-B7A0-2104D0072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549275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User Photo">
            <a:extLst>
              <a:ext uri="{FF2B5EF4-FFF2-40B4-BE49-F238E27FC236}">
                <a16:creationId xmlns:a16="http://schemas.microsoft.com/office/drawing/2014/main" id="{D0F381D6-B785-45DD-8713-302DD87B5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549275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User Photo">
            <a:extLst>
              <a:ext uri="{FF2B5EF4-FFF2-40B4-BE49-F238E27FC236}">
                <a16:creationId xmlns:a16="http://schemas.microsoft.com/office/drawing/2014/main" id="{8EEE19E0-6AB4-475C-AE7D-A02888EEDC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49275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User Photo">
            <a:extLst>
              <a:ext uri="{FF2B5EF4-FFF2-40B4-BE49-F238E27FC236}">
                <a16:creationId xmlns:a16="http://schemas.microsoft.com/office/drawing/2014/main" id="{D52C9CD9-6888-4904-BFAA-84ECE91A1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549275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 descr="User Photo">
            <a:extLst>
              <a:ext uri="{FF2B5EF4-FFF2-40B4-BE49-F238E27FC236}">
                <a16:creationId xmlns:a16="http://schemas.microsoft.com/office/drawing/2014/main" id="{2D9CD3F3-9D82-4F88-879C-178F452AA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49275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9" descr="User Photo">
            <a:extLst>
              <a:ext uri="{FF2B5EF4-FFF2-40B4-BE49-F238E27FC236}">
                <a16:creationId xmlns:a16="http://schemas.microsoft.com/office/drawing/2014/main" id="{425CA985-1A0A-4F1B-83B6-1C0C3F2DD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549275"/>
            <a:ext cx="685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 descr="User Photo">
            <a:extLst>
              <a:ext uri="{FF2B5EF4-FFF2-40B4-BE49-F238E27FC236}">
                <a16:creationId xmlns:a16="http://schemas.microsoft.com/office/drawing/2014/main" id="{06F7E219-FCC6-4854-879E-6657124F2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549275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User Photo">
            <a:extLst>
              <a:ext uri="{FF2B5EF4-FFF2-40B4-BE49-F238E27FC236}">
                <a16:creationId xmlns:a16="http://schemas.microsoft.com/office/drawing/2014/main" id="{566DE290-76E6-4542-B856-AC67AF9CA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133600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5" descr="User Photo">
            <a:extLst>
              <a:ext uri="{FF2B5EF4-FFF2-40B4-BE49-F238E27FC236}">
                <a16:creationId xmlns:a16="http://schemas.microsoft.com/office/drawing/2014/main" id="{CAA6F86C-B938-41F0-9063-A71522D3A8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49275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Picture 27" descr="User Photo">
            <a:extLst>
              <a:ext uri="{FF2B5EF4-FFF2-40B4-BE49-F238E27FC236}">
                <a16:creationId xmlns:a16="http://schemas.microsoft.com/office/drawing/2014/main" id="{4A2721FE-3D61-45C3-B7BD-2833DB271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549275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 descr="User Photo">
            <a:extLst>
              <a:ext uri="{FF2B5EF4-FFF2-40B4-BE49-F238E27FC236}">
                <a16:creationId xmlns:a16="http://schemas.microsoft.com/office/drawing/2014/main" id="{BF41267C-ED6E-444E-95F9-AD176A2ED0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33600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9" name="Picture 31" descr="User Photo">
            <a:extLst>
              <a:ext uri="{FF2B5EF4-FFF2-40B4-BE49-F238E27FC236}">
                <a16:creationId xmlns:a16="http://schemas.microsoft.com/office/drawing/2014/main" id="{4EEBD3A7-F180-4040-A603-B34BEAAA2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133600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1" name="Picture 33" descr="User Photo">
            <a:extLst>
              <a:ext uri="{FF2B5EF4-FFF2-40B4-BE49-F238E27FC236}">
                <a16:creationId xmlns:a16="http://schemas.microsoft.com/office/drawing/2014/main" id="{942A0DEC-B0FE-4A77-B5CB-D20B720E3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133600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2" name="Text Box 34">
            <a:extLst>
              <a:ext uri="{FF2B5EF4-FFF2-40B4-BE49-F238E27FC236}">
                <a16:creationId xmlns:a16="http://schemas.microsoft.com/office/drawing/2014/main" id="{608F34D3-3078-49FE-AF3F-071A9BF1F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617663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Jeanette</a:t>
            </a:r>
            <a:br>
              <a:rPr lang="sv-SE" altLang="en-US" sz="800"/>
            </a:br>
            <a:r>
              <a:rPr lang="sv-SE" altLang="en-US" sz="800"/>
              <a:t>Holmström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83" name="Text Box 35">
            <a:extLst>
              <a:ext uri="{FF2B5EF4-FFF2-40B4-BE49-F238E27FC236}">
                <a16:creationId xmlns:a16="http://schemas.microsoft.com/office/drawing/2014/main" id="{18A20958-01B0-4679-BA07-AF516896F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792163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Agoritsa</a:t>
            </a:r>
            <a:br>
              <a:rPr lang="sv-SE" altLang="en-US" sz="800"/>
            </a:br>
            <a:r>
              <a:rPr lang="sv-SE" altLang="en-US" sz="800"/>
              <a:t>Bobotsiarou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84" name="Text Box 36">
            <a:extLst>
              <a:ext uri="{FF2B5EF4-FFF2-40B4-BE49-F238E27FC236}">
                <a16:creationId xmlns:a16="http://schemas.microsoft.com/office/drawing/2014/main" id="{FCC8EFF5-95C1-433C-ACB8-B3EB164A6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162877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Bengt-Åke</a:t>
            </a:r>
            <a:br>
              <a:rPr lang="sv-SE" altLang="en-US" sz="800"/>
            </a:br>
            <a:r>
              <a:rPr lang="sv-SE" altLang="en-US" sz="800"/>
              <a:t>Gustafsson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85" name="Text Box 37">
            <a:extLst>
              <a:ext uri="{FF2B5EF4-FFF2-40B4-BE49-F238E27FC236}">
                <a16:creationId xmlns:a16="http://schemas.microsoft.com/office/drawing/2014/main" id="{B91AB795-2321-4154-B611-396E4BE24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62877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Eva</a:t>
            </a:r>
            <a:br>
              <a:rPr lang="sv-SE" altLang="en-US" sz="800"/>
            </a:br>
            <a:r>
              <a:rPr lang="sv-SE" altLang="en-US" sz="800"/>
              <a:t>Karlberg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86" name="Text Box 38">
            <a:extLst>
              <a:ext uri="{FF2B5EF4-FFF2-40B4-BE49-F238E27FC236}">
                <a16:creationId xmlns:a16="http://schemas.microsoft.com/office/drawing/2014/main" id="{14BC6075-3B31-481E-9339-2D3BEAEE8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62877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Helén</a:t>
            </a:r>
            <a:br>
              <a:rPr lang="sv-SE" altLang="en-US" sz="800"/>
            </a:br>
            <a:r>
              <a:rPr lang="sv-SE" altLang="en-US" sz="800"/>
              <a:t>Riedel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87" name="Text Box 39">
            <a:extLst>
              <a:ext uri="{FF2B5EF4-FFF2-40B4-BE49-F238E27FC236}">
                <a16:creationId xmlns:a16="http://schemas.microsoft.com/office/drawing/2014/main" id="{0772E2FD-4C19-47AE-B909-355EC53E2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162877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Per-Eric</a:t>
            </a:r>
            <a:br>
              <a:rPr lang="sv-SE" altLang="en-US" sz="800"/>
            </a:br>
            <a:r>
              <a:rPr lang="sv-SE" altLang="en-US" sz="800"/>
              <a:t>Boberg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88" name="Text Box 40">
            <a:extLst>
              <a:ext uri="{FF2B5EF4-FFF2-40B4-BE49-F238E27FC236}">
                <a16:creationId xmlns:a16="http://schemas.microsoft.com/office/drawing/2014/main" id="{A7A36A35-988F-4D58-B7E2-31E63B4A3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62877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Marie</a:t>
            </a:r>
            <a:br>
              <a:rPr lang="sv-SE" altLang="en-US" sz="800"/>
            </a:br>
            <a:r>
              <a:rPr lang="sv-SE" altLang="en-US" sz="800"/>
              <a:t>Eriksson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89" name="Text Box 41">
            <a:extLst>
              <a:ext uri="{FF2B5EF4-FFF2-40B4-BE49-F238E27FC236}">
                <a16:creationId xmlns:a16="http://schemas.microsoft.com/office/drawing/2014/main" id="{12C12BF4-227A-4DCE-821E-ED457981F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162877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Tina</a:t>
            </a:r>
            <a:br>
              <a:rPr lang="sv-SE" altLang="en-US" sz="800"/>
            </a:br>
            <a:r>
              <a:rPr lang="sv-SE" altLang="en-US" sz="800"/>
              <a:t>Andersson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90" name="Text Box 42">
            <a:extLst>
              <a:ext uri="{FF2B5EF4-FFF2-40B4-BE49-F238E27FC236}">
                <a16:creationId xmlns:a16="http://schemas.microsoft.com/office/drawing/2014/main" id="{A36149C0-6B44-4753-998C-342F6EB19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162877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Maria</a:t>
            </a:r>
            <a:br>
              <a:rPr lang="sv-SE" altLang="en-US" sz="800"/>
            </a:br>
            <a:r>
              <a:rPr lang="sv-SE" altLang="en-US" sz="800"/>
              <a:t>Svendsen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91" name="Text Box 43">
            <a:extLst>
              <a:ext uri="{FF2B5EF4-FFF2-40B4-BE49-F238E27FC236}">
                <a16:creationId xmlns:a16="http://schemas.microsoft.com/office/drawing/2014/main" id="{7A56AF90-67A0-4EDD-A964-E89AC87D1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3213100"/>
            <a:ext cx="11525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Gerardo</a:t>
            </a:r>
            <a:br>
              <a:rPr lang="sv-SE" altLang="en-US" sz="800"/>
            </a:br>
            <a:r>
              <a:rPr lang="sv-SE" altLang="en-US" sz="800"/>
              <a:t>Machado Gandaria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092" name="Text Box 44">
            <a:extLst>
              <a:ext uri="{FF2B5EF4-FFF2-40B4-BE49-F238E27FC236}">
                <a16:creationId xmlns:a16="http://schemas.microsoft.com/office/drawing/2014/main" id="{88B1BEC8-0DD1-4FA5-866D-497C620A8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213100"/>
            <a:ext cx="8636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Björn</a:t>
            </a:r>
            <a:br>
              <a:rPr lang="sv-SE" altLang="en-US" sz="800"/>
            </a:br>
            <a:r>
              <a:rPr lang="sv-SE" altLang="en-US" sz="800"/>
              <a:t>Gustavsson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9263</a:t>
            </a:r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CBD230FF-A94F-4C56-869C-1241C7B6A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321310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Bengt</a:t>
            </a:r>
            <a:br>
              <a:rPr lang="sv-SE" altLang="en-US" sz="800"/>
            </a:br>
            <a:r>
              <a:rPr lang="sv-SE" altLang="en-US" sz="800"/>
              <a:t>Hallberg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9263</a:t>
            </a: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A5CB438B-80F8-4CFC-A054-16BC60ECE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321310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Jörgen</a:t>
            </a:r>
            <a:br>
              <a:rPr lang="sv-SE" altLang="en-US" sz="800"/>
            </a:br>
            <a:r>
              <a:rPr lang="sv-SE" altLang="en-US" sz="800"/>
              <a:t>Bohlin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9275</a:t>
            </a:r>
          </a:p>
        </p:txBody>
      </p:sp>
      <p:pic>
        <p:nvPicPr>
          <p:cNvPr id="2096" name="Picture 48" descr="User Photo">
            <a:extLst>
              <a:ext uri="{FF2B5EF4-FFF2-40B4-BE49-F238E27FC236}">
                <a16:creationId xmlns:a16="http://schemas.microsoft.com/office/drawing/2014/main" id="{AEFF7369-31C6-4EAD-93C1-3A7AF4EA7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133600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8" name="Picture 50" descr="User Photo">
            <a:extLst>
              <a:ext uri="{FF2B5EF4-FFF2-40B4-BE49-F238E27FC236}">
                <a16:creationId xmlns:a16="http://schemas.microsoft.com/office/drawing/2014/main" id="{13370AF4-8FA3-4070-BD58-227307A7F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133600"/>
            <a:ext cx="7143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0" name="Picture 52" descr="User Photo">
            <a:extLst>
              <a:ext uri="{FF2B5EF4-FFF2-40B4-BE49-F238E27FC236}">
                <a16:creationId xmlns:a16="http://schemas.microsoft.com/office/drawing/2014/main" id="{39E6F645-F2EA-4129-A81E-7113C2B77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133600"/>
            <a:ext cx="7143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2" name="Picture 54" descr="User Photo">
            <a:extLst>
              <a:ext uri="{FF2B5EF4-FFF2-40B4-BE49-F238E27FC236}">
                <a16:creationId xmlns:a16="http://schemas.microsoft.com/office/drawing/2014/main" id="{B89C0F8A-783C-47A7-98D9-B653A9A05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133600"/>
            <a:ext cx="7715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4" name="Picture 56" descr="User Photo">
            <a:extLst>
              <a:ext uri="{FF2B5EF4-FFF2-40B4-BE49-F238E27FC236}">
                <a16:creationId xmlns:a16="http://schemas.microsoft.com/office/drawing/2014/main" id="{4F196580-2515-47ED-9940-23107E6C8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133600"/>
            <a:ext cx="7810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5" name="Text Box 57">
            <a:extLst>
              <a:ext uri="{FF2B5EF4-FFF2-40B4-BE49-F238E27FC236}">
                <a16:creationId xmlns:a16="http://schemas.microsoft.com/office/drawing/2014/main" id="{BAFB88C0-1A10-417E-8D5F-91C1AFDA3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321310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Marie</a:t>
            </a:r>
            <a:br>
              <a:rPr lang="sv-SE" altLang="en-US" sz="800"/>
            </a:br>
            <a:r>
              <a:rPr lang="sv-SE" altLang="en-US" sz="800"/>
              <a:t>Odsell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9275</a:t>
            </a:r>
          </a:p>
        </p:txBody>
      </p:sp>
      <p:sp>
        <p:nvSpPr>
          <p:cNvPr id="2106" name="Text Box 58">
            <a:extLst>
              <a:ext uri="{FF2B5EF4-FFF2-40B4-BE49-F238E27FC236}">
                <a16:creationId xmlns:a16="http://schemas.microsoft.com/office/drawing/2014/main" id="{0E487FB2-5FD8-4201-8D26-89FE935F0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321310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Lars</a:t>
            </a:r>
            <a:br>
              <a:rPr lang="sv-SE" altLang="en-US" sz="800"/>
            </a:br>
            <a:r>
              <a:rPr lang="sv-SE" altLang="en-US" sz="800"/>
              <a:t>Svanström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9673</a:t>
            </a:r>
          </a:p>
        </p:txBody>
      </p:sp>
      <p:sp>
        <p:nvSpPr>
          <p:cNvPr id="2107" name="Text Box 59">
            <a:extLst>
              <a:ext uri="{FF2B5EF4-FFF2-40B4-BE49-F238E27FC236}">
                <a16:creationId xmlns:a16="http://schemas.microsoft.com/office/drawing/2014/main" id="{A14DC73C-DA54-4ED2-B515-8C23E22F7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321310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Christina</a:t>
            </a:r>
            <a:br>
              <a:rPr lang="sv-SE" altLang="en-US" sz="800"/>
            </a:br>
            <a:r>
              <a:rPr lang="sv-SE" altLang="en-US" sz="800"/>
              <a:t>Wall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9673</a:t>
            </a:r>
          </a:p>
        </p:txBody>
      </p:sp>
      <p:sp>
        <p:nvSpPr>
          <p:cNvPr id="2108" name="Text Box 60">
            <a:extLst>
              <a:ext uri="{FF2B5EF4-FFF2-40B4-BE49-F238E27FC236}">
                <a16:creationId xmlns:a16="http://schemas.microsoft.com/office/drawing/2014/main" id="{4D49DB19-829E-44DA-B58E-8672AFE62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321310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Tommy</a:t>
            </a:r>
            <a:br>
              <a:rPr lang="sv-SE" altLang="en-US" sz="800"/>
            </a:br>
            <a:r>
              <a:rPr lang="sv-SE" altLang="en-US" sz="800"/>
              <a:t>Lafqvist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9114</a:t>
            </a:r>
          </a:p>
        </p:txBody>
      </p:sp>
      <p:sp>
        <p:nvSpPr>
          <p:cNvPr id="2109" name="Text Box 61">
            <a:extLst>
              <a:ext uri="{FF2B5EF4-FFF2-40B4-BE49-F238E27FC236}">
                <a16:creationId xmlns:a16="http://schemas.microsoft.com/office/drawing/2014/main" id="{E3039C38-3C73-4343-A7CF-C405270EF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21310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Anette</a:t>
            </a:r>
            <a:br>
              <a:rPr lang="sv-SE" altLang="en-US" sz="800"/>
            </a:br>
            <a:r>
              <a:rPr lang="sv-SE" altLang="en-US" sz="800"/>
              <a:t>Larsson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9114</a:t>
            </a:r>
          </a:p>
        </p:txBody>
      </p:sp>
      <p:pic>
        <p:nvPicPr>
          <p:cNvPr id="2111" name="Picture 63" descr="User Photo">
            <a:extLst>
              <a:ext uri="{FF2B5EF4-FFF2-40B4-BE49-F238E27FC236}">
                <a16:creationId xmlns:a16="http://schemas.microsoft.com/office/drawing/2014/main" id="{7E39DBD4-200A-46E3-800D-10F9F4D2B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789363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12" name="Text Box 64">
            <a:extLst>
              <a:ext uri="{FF2B5EF4-FFF2-40B4-BE49-F238E27FC236}">
                <a16:creationId xmlns:a16="http://schemas.microsoft.com/office/drawing/2014/main" id="{E472065A-FFA2-4C50-A2BE-B6962C503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479742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Agneta</a:t>
            </a:r>
            <a:br>
              <a:rPr lang="sv-SE" altLang="en-US" sz="800"/>
            </a:br>
            <a:r>
              <a:rPr lang="sv-SE" altLang="en-US" sz="800"/>
              <a:t>Hellgren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9114</a:t>
            </a:r>
          </a:p>
        </p:txBody>
      </p:sp>
      <p:pic>
        <p:nvPicPr>
          <p:cNvPr id="2114" name="Picture 66" descr="User Photo">
            <a:extLst>
              <a:ext uri="{FF2B5EF4-FFF2-40B4-BE49-F238E27FC236}">
                <a16:creationId xmlns:a16="http://schemas.microsoft.com/office/drawing/2014/main" id="{BA3FDC72-9A51-460E-9018-7F2DF1EDE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789363"/>
            <a:ext cx="8191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15" name="Text Box 67">
            <a:extLst>
              <a:ext uri="{FF2B5EF4-FFF2-40B4-BE49-F238E27FC236}">
                <a16:creationId xmlns:a16="http://schemas.microsoft.com/office/drawing/2014/main" id="{B377078A-F168-4AAA-B664-B06DAF90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479742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Annelie</a:t>
            </a:r>
            <a:br>
              <a:rPr lang="sv-SE" altLang="en-US" sz="800"/>
            </a:br>
            <a:r>
              <a:rPr lang="sv-SE" altLang="en-US" sz="800"/>
              <a:t>Lehnberg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9126</a:t>
            </a:r>
          </a:p>
        </p:txBody>
      </p:sp>
      <p:pic>
        <p:nvPicPr>
          <p:cNvPr id="2117" name="Picture 69" descr="User Photo">
            <a:extLst>
              <a:ext uri="{FF2B5EF4-FFF2-40B4-BE49-F238E27FC236}">
                <a16:creationId xmlns:a16="http://schemas.microsoft.com/office/drawing/2014/main" id="{502501EA-F8B8-4EB4-AB3D-BF4922326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3789363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9" name="Picture 71" descr="User Photo">
            <a:extLst>
              <a:ext uri="{FF2B5EF4-FFF2-40B4-BE49-F238E27FC236}">
                <a16:creationId xmlns:a16="http://schemas.microsoft.com/office/drawing/2014/main" id="{B4254651-A11A-485A-9361-3BF708E5A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789363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0" name="Text Box 72">
            <a:extLst>
              <a:ext uri="{FF2B5EF4-FFF2-40B4-BE49-F238E27FC236}">
                <a16:creationId xmlns:a16="http://schemas.microsoft.com/office/drawing/2014/main" id="{53281D3B-223F-4D60-B14F-48349EE1C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4779963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Bert</a:t>
            </a:r>
            <a:br>
              <a:rPr lang="sv-SE" altLang="en-US" sz="800"/>
            </a:br>
            <a:r>
              <a:rPr lang="sv-SE" altLang="en-US" sz="800"/>
              <a:t>Andersson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9235</a:t>
            </a:r>
          </a:p>
        </p:txBody>
      </p:sp>
      <p:sp>
        <p:nvSpPr>
          <p:cNvPr id="2121" name="Text Box 73">
            <a:extLst>
              <a:ext uri="{FF2B5EF4-FFF2-40B4-BE49-F238E27FC236}">
                <a16:creationId xmlns:a16="http://schemas.microsoft.com/office/drawing/2014/main" id="{52545887-56D6-4D1B-A98D-28122F816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4797425"/>
            <a:ext cx="720725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Per-Anders </a:t>
            </a:r>
            <a:br>
              <a:rPr lang="sv-SE" altLang="en-US" sz="800"/>
            </a:br>
            <a:r>
              <a:rPr lang="sv-SE" altLang="en-US" sz="800"/>
              <a:t>Helgegren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9236</a:t>
            </a:r>
          </a:p>
          <a:p>
            <a:pPr>
              <a:spcBef>
                <a:spcPct val="50000"/>
              </a:spcBef>
            </a:pPr>
            <a:endParaRPr lang="sv-SE" altLang="en-US" sz="800"/>
          </a:p>
        </p:txBody>
      </p:sp>
      <p:pic>
        <p:nvPicPr>
          <p:cNvPr id="2123" name="Picture 75" descr="User Photo">
            <a:extLst>
              <a:ext uri="{FF2B5EF4-FFF2-40B4-BE49-F238E27FC236}">
                <a16:creationId xmlns:a16="http://schemas.microsoft.com/office/drawing/2014/main" id="{9F53409C-BD86-4BAC-9192-926C60B53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789363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4" name="Text Box 76">
            <a:extLst>
              <a:ext uri="{FF2B5EF4-FFF2-40B4-BE49-F238E27FC236}">
                <a16:creationId xmlns:a16="http://schemas.microsoft.com/office/drawing/2014/main" id="{D1DA389C-DA9D-4FD6-914C-6ABE7928A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479742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Per-Anders </a:t>
            </a:r>
            <a:br>
              <a:rPr lang="sv-SE" altLang="en-US" sz="800"/>
            </a:br>
            <a:r>
              <a:rPr lang="sv-SE" altLang="en-US" sz="800"/>
              <a:t>Forsberg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9236</a:t>
            </a:r>
          </a:p>
        </p:txBody>
      </p:sp>
      <p:pic>
        <p:nvPicPr>
          <p:cNvPr id="2126" name="Picture 78" descr="User Photo">
            <a:extLst>
              <a:ext uri="{FF2B5EF4-FFF2-40B4-BE49-F238E27FC236}">
                <a16:creationId xmlns:a16="http://schemas.microsoft.com/office/drawing/2014/main" id="{4C27DD28-2441-43AF-9E8D-C7BB23512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789363"/>
            <a:ext cx="685800" cy="93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7" name="Text Box 79">
            <a:extLst>
              <a:ext uri="{FF2B5EF4-FFF2-40B4-BE49-F238E27FC236}">
                <a16:creationId xmlns:a16="http://schemas.microsoft.com/office/drawing/2014/main" id="{955E1078-D220-466C-83F3-8A42483DC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479742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Ulf</a:t>
            </a:r>
            <a:br>
              <a:rPr lang="sv-SE" altLang="en-US" sz="800"/>
            </a:br>
            <a:r>
              <a:rPr lang="sv-SE" altLang="en-US" sz="800"/>
              <a:t>Liden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9263</a:t>
            </a:r>
          </a:p>
        </p:txBody>
      </p:sp>
      <p:pic>
        <p:nvPicPr>
          <p:cNvPr id="2129" name="Picture 81" descr="User Photo">
            <a:extLst>
              <a:ext uri="{FF2B5EF4-FFF2-40B4-BE49-F238E27FC236}">
                <a16:creationId xmlns:a16="http://schemas.microsoft.com/office/drawing/2014/main" id="{A611AC6C-3AF1-4C3A-BC1B-9C350C647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789363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30" name="Text Box 82">
            <a:extLst>
              <a:ext uri="{FF2B5EF4-FFF2-40B4-BE49-F238E27FC236}">
                <a16:creationId xmlns:a16="http://schemas.microsoft.com/office/drawing/2014/main" id="{015DFCCC-A9BB-4783-9CA5-2342B4A35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479742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Björn</a:t>
            </a:r>
            <a:br>
              <a:rPr lang="sv-SE" altLang="en-US" sz="800"/>
            </a:br>
            <a:r>
              <a:rPr lang="sv-SE" altLang="en-US" sz="800"/>
              <a:t>Sjölenius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9264</a:t>
            </a:r>
          </a:p>
        </p:txBody>
      </p:sp>
      <p:pic>
        <p:nvPicPr>
          <p:cNvPr id="2132" name="Picture 84" descr="User Photo">
            <a:extLst>
              <a:ext uri="{FF2B5EF4-FFF2-40B4-BE49-F238E27FC236}">
                <a16:creationId xmlns:a16="http://schemas.microsoft.com/office/drawing/2014/main" id="{9DC37C35-B133-47F5-8ECA-AB02E63A4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3789363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33" name="Text Box 85">
            <a:extLst>
              <a:ext uri="{FF2B5EF4-FFF2-40B4-BE49-F238E27FC236}">
                <a16:creationId xmlns:a16="http://schemas.microsoft.com/office/drawing/2014/main" id="{6B6AFEDC-EBDE-43B4-A1C3-85AF24B3B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9742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Arne</a:t>
            </a:r>
            <a:br>
              <a:rPr lang="sv-SE" altLang="en-US" sz="800"/>
            </a:br>
            <a:r>
              <a:rPr lang="sv-SE" altLang="en-US" sz="800"/>
              <a:t>Nilsson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9273</a:t>
            </a:r>
          </a:p>
        </p:txBody>
      </p:sp>
      <p:pic>
        <p:nvPicPr>
          <p:cNvPr id="2135" name="Picture 87" descr="User Photo">
            <a:extLst>
              <a:ext uri="{FF2B5EF4-FFF2-40B4-BE49-F238E27FC236}">
                <a16:creationId xmlns:a16="http://schemas.microsoft.com/office/drawing/2014/main" id="{5BF69183-76B6-4807-B72D-30D3B5561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789363"/>
            <a:ext cx="790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7" name="Picture 89" descr="User Photo">
            <a:extLst>
              <a:ext uri="{FF2B5EF4-FFF2-40B4-BE49-F238E27FC236}">
                <a16:creationId xmlns:a16="http://schemas.microsoft.com/office/drawing/2014/main" id="{A5FE92CC-1005-45BF-8F7D-9ABDA85F4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7715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38" name="Text Box 90">
            <a:extLst>
              <a:ext uri="{FF2B5EF4-FFF2-40B4-BE49-F238E27FC236}">
                <a16:creationId xmlns:a16="http://schemas.microsoft.com/office/drawing/2014/main" id="{9A54DC9D-F192-4892-AB5B-A8BE03347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479742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Pekka</a:t>
            </a:r>
            <a:br>
              <a:rPr lang="sv-SE" altLang="en-US" sz="800"/>
            </a:br>
            <a:r>
              <a:rPr lang="sv-SE" altLang="en-US" sz="800"/>
              <a:t>Meyer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9277</a:t>
            </a:r>
          </a:p>
        </p:txBody>
      </p:sp>
      <p:sp>
        <p:nvSpPr>
          <p:cNvPr id="2139" name="Text Box 91">
            <a:extLst>
              <a:ext uri="{FF2B5EF4-FFF2-40B4-BE49-F238E27FC236}">
                <a16:creationId xmlns:a16="http://schemas.microsoft.com/office/drawing/2014/main" id="{8D4B8B12-F919-4CCF-A9F4-6FD0A5E6E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638175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Göran</a:t>
            </a:r>
            <a:br>
              <a:rPr lang="sv-SE" altLang="en-US" sz="800"/>
            </a:br>
            <a:r>
              <a:rPr lang="sv-SE" altLang="en-US" sz="800"/>
              <a:t>Örtenberg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9277</a:t>
            </a:r>
          </a:p>
        </p:txBody>
      </p:sp>
      <p:pic>
        <p:nvPicPr>
          <p:cNvPr id="2141" name="Picture 93" descr="User Photo">
            <a:extLst>
              <a:ext uri="{FF2B5EF4-FFF2-40B4-BE49-F238E27FC236}">
                <a16:creationId xmlns:a16="http://schemas.microsoft.com/office/drawing/2014/main" id="{4DEC8102-A2FE-4DCF-BF38-773FCE337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300663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3" name="Picture 95" descr="User Photo">
            <a:extLst>
              <a:ext uri="{FF2B5EF4-FFF2-40B4-BE49-F238E27FC236}">
                <a16:creationId xmlns:a16="http://schemas.microsoft.com/office/drawing/2014/main" id="{AF4D07C4-D220-459E-A75E-54DC8B17B9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5300663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44" name="Text Box 96">
            <a:extLst>
              <a:ext uri="{FF2B5EF4-FFF2-40B4-BE49-F238E27FC236}">
                <a16:creationId xmlns:a16="http://schemas.microsoft.com/office/drawing/2014/main" id="{868658A1-F5D8-47A4-8C08-F24E1DF10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638175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Andrew</a:t>
            </a:r>
            <a:br>
              <a:rPr lang="sv-SE" altLang="en-US" sz="800"/>
            </a:br>
            <a:r>
              <a:rPr lang="sv-SE" altLang="en-US" sz="800"/>
              <a:t>Cleave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9282</a:t>
            </a:r>
          </a:p>
        </p:txBody>
      </p:sp>
      <p:sp>
        <p:nvSpPr>
          <p:cNvPr id="2145" name="Text Box 97">
            <a:extLst>
              <a:ext uri="{FF2B5EF4-FFF2-40B4-BE49-F238E27FC236}">
                <a16:creationId xmlns:a16="http://schemas.microsoft.com/office/drawing/2014/main" id="{42C5DD61-88B2-447F-B986-0F6B0D2DF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6308725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Nils</a:t>
            </a:r>
            <a:br>
              <a:rPr lang="sv-SE" altLang="en-US" sz="800"/>
            </a:br>
            <a:r>
              <a:rPr lang="sv-SE" altLang="en-US" sz="800"/>
              <a:t>Wallander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9673</a:t>
            </a:r>
          </a:p>
        </p:txBody>
      </p:sp>
      <p:pic>
        <p:nvPicPr>
          <p:cNvPr id="2147" name="Picture 99" descr="User Photo">
            <a:extLst>
              <a:ext uri="{FF2B5EF4-FFF2-40B4-BE49-F238E27FC236}">
                <a16:creationId xmlns:a16="http://schemas.microsoft.com/office/drawing/2014/main" id="{EB66D2E9-1ECD-41E0-AE78-94762485D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300663"/>
            <a:ext cx="7143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48" name="Text Box 100">
            <a:extLst>
              <a:ext uri="{FF2B5EF4-FFF2-40B4-BE49-F238E27FC236}">
                <a16:creationId xmlns:a16="http://schemas.microsoft.com/office/drawing/2014/main" id="{4EB27EEA-424D-4792-A1FE-43DFC96F7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638175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Kurt</a:t>
            </a:r>
            <a:br>
              <a:rPr lang="sv-SE" altLang="en-US" sz="800"/>
            </a:br>
            <a:r>
              <a:rPr lang="sv-SE" altLang="en-US" sz="800"/>
              <a:t>Jönsson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9673</a:t>
            </a:r>
          </a:p>
        </p:txBody>
      </p:sp>
      <p:pic>
        <p:nvPicPr>
          <p:cNvPr id="2150" name="Picture 102" descr="User Photo">
            <a:extLst>
              <a:ext uri="{FF2B5EF4-FFF2-40B4-BE49-F238E27FC236}">
                <a16:creationId xmlns:a16="http://schemas.microsoft.com/office/drawing/2014/main" id="{7ED5463D-A381-492D-8486-2D9D30E3C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300663"/>
            <a:ext cx="7143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" name="Picture 104" descr="User Photo">
            <a:extLst>
              <a:ext uri="{FF2B5EF4-FFF2-40B4-BE49-F238E27FC236}">
                <a16:creationId xmlns:a16="http://schemas.microsoft.com/office/drawing/2014/main" id="{A6696611-0088-4D12-9478-AA3D27AA1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5300663"/>
            <a:ext cx="7143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4" name="Picture 106" descr="User Photo">
            <a:extLst>
              <a:ext uri="{FF2B5EF4-FFF2-40B4-BE49-F238E27FC236}">
                <a16:creationId xmlns:a16="http://schemas.microsoft.com/office/drawing/2014/main" id="{4DC0A696-5FF4-443E-A47C-B8429E0A1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300663"/>
            <a:ext cx="7143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5" name="Text Box 107">
            <a:extLst>
              <a:ext uri="{FF2B5EF4-FFF2-40B4-BE49-F238E27FC236}">
                <a16:creationId xmlns:a16="http://schemas.microsoft.com/office/drawing/2014/main" id="{50FC9946-B64E-493D-887E-DB21AD643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38175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Richard</a:t>
            </a:r>
            <a:br>
              <a:rPr lang="sv-SE" altLang="en-US" sz="800"/>
            </a:br>
            <a:r>
              <a:rPr lang="sv-SE" altLang="en-US" sz="800"/>
              <a:t>Widegren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9673</a:t>
            </a:r>
          </a:p>
        </p:txBody>
      </p:sp>
      <p:sp>
        <p:nvSpPr>
          <p:cNvPr id="2156" name="Text Box 108">
            <a:extLst>
              <a:ext uri="{FF2B5EF4-FFF2-40B4-BE49-F238E27FC236}">
                <a16:creationId xmlns:a16="http://schemas.microsoft.com/office/drawing/2014/main" id="{372821B7-672A-4D97-AEB5-E0FB927C9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638175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Kjell</a:t>
            </a:r>
            <a:br>
              <a:rPr lang="sv-SE" altLang="en-US" sz="800"/>
            </a:br>
            <a:r>
              <a:rPr lang="sv-SE" altLang="en-US" sz="800"/>
              <a:t>Åkerlund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9673</a:t>
            </a:r>
          </a:p>
        </p:txBody>
      </p:sp>
      <p:sp>
        <p:nvSpPr>
          <p:cNvPr id="2157" name="Text Box 109">
            <a:extLst>
              <a:ext uri="{FF2B5EF4-FFF2-40B4-BE49-F238E27FC236}">
                <a16:creationId xmlns:a16="http://schemas.microsoft.com/office/drawing/2014/main" id="{9604760D-93C4-497B-9835-2B8BBE1FE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638175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Anders</a:t>
            </a:r>
            <a:br>
              <a:rPr lang="sv-SE" altLang="en-US" sz="800"/>
            </a:br>
            <a:r>
              <a:rPr lang="sv-SE" altLang="en-US" sz="800"/>
              <a:t>Romell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9673</a:t>
            </a:r>
          </a:p>
        </p:txBody>
      </p:sp>
      <p:pic>
        <p:nvPicPr>
          <p:cNvPr id="2159" name="Picture 111" descr="User Photo">
            <a:extLst>
              <a:ext uri="{FF2B5EF4-FFF2-40B4-BE49-F238E27FC236}">
                <a16:creationId xmlns:a16="http://schemas.microsoft.com/office/drawing/2014/main" id="{9E6DAD9D-1F98-489E-997A-416819DD5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300663"/>
            <a:ext cx="685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0" name="Text Box 112">
            <a:extLst>
              <a:ext uri="{FF2B5EF4-FFF2-40B4-BE49-F238E27FC236}">
                <a16:creationId xmlns:a16="http://schemas.microsoft.com/office/drawing/2014/main" id="{86D1E546-D9FD-46C9-9A9D-357F3ABE0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6381750"/>
            <a:ext cx="7207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Barbro</a:t>
            </a:r>
            <a:br>
              <a:rPr lang="sv-SE" altLang="en-US" sz="800"/>
            </a:br>
            <a:r>
              <a:rPr lang="sv-SE" altLang="en-US" sz="800"/>
              <a:t>Forssén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9233</a:t>
            </a:r>
          </a:p>
        </p:txBody>
      </p:sp>
      <p:pic>
        <p:nvPicPr>
          <p:cNvPr id="2162" name="Picture 114" descr="User Photo">
            <a:extLst>
              <a:ext uri="{FF2B5EF4-FFF2-40B4-BE49-F238E27FC236}">
                <a16:creationId xmlns:a16="http://schemas.microsoft.com/office/drawing/2014/main" id="{27262A57-66D7-4550-BC76-A27A30FC4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5300663"/>
            <a:ext cx="72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3" name="Text Box 115">
            <a:extLst>
              <a:ext uri="{FF2B5EF4-FFF2-40B4-BE49-F238E27FC236}">
                <a16:creationId xmlns:a16="http://schemas.microsoft.com/office/drawing/2014/main" id="{7B6264AF-E657-4837-82DD-1C296DC04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6381750"/>
            <a:ext cx="720725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 sz="800"/>
              <a:t>Bo Ahlqvist</a:t>
            </a:r>
          </a:p>
          <a:p>
            <a:pPr>
              <a:spcBef>
                <a:spcPct val="50000"/>
              </a:spcBef>
            </a:pPr>
            <a:r>
              <a:rPr lang="sv-SE" altLang="en-US" sz="800"/>
              <a:t>9262</a:t>
            </a:r>
          </a:p>
        </p:txBody>
      </p:sp>
      <p:sp>
        <p:nvSpPr>
          <p:cNvPr id="2164" name="Text Box 116">
            <a:extLst>
              <a:ext uri="{FF2B5EF4-FFF2-40B4-BE49-F238E27FC236}">
                <a16:creationId xmlns:a16="http://schemas.microsoft.com/office/drawing/2014/main" id="{AC58F7C2-F4A3-4B89-A2A9-3F47B8A0E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177800"/>
            <a:ext cx="4032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en-US"/>
              <a:t>9586 iSeries/Mainframe/GEN/DBA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111</Words>
  <Application>Microsoft Office PowerPoint</Application>
  <PresentationFormat>Bildspel på skärmen (4:3)</PresentationFormat>
  <Paragraphs>73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Default Design</vt:lpstr>
      <vt:lpstr>PowerPoint-presentation</vt:lpstr>
    </vt:vector>
  </TitlesOfParts>
  <Company>Volvo - Office 2003 ver 3.5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v036126</dc:creator>
  <cp:lastModifiedBy>v055306</cp:lastModifiedBy>
  <cp:revision>7</cp:revision>
  <dcterms:created xsi:type="dcterms:W3CDTF">2009-08-19T11:45:18Z</dcterms:created>
  <dcterms:modified xsi:type="dcterms:W3CDTF">2019-08-14T16:31:48Z</dcterms:modified>
</cp:coreProperties>
</file>